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notesMasterIdLst>
    <p:notesMasterId r:id="rId14"/>
  </p:notesMasterIdLst>
  <p:handoutMasterIdLst>
    <p:handoutMasterId r:id="rId15"/>
  </p:handoutMasterIdLst>
  <p:sldIdLst>
    <p:sldId id="295" r:id="rId2"/>
    <p:sldId id="297" r:id="rId3"/>
    <p:sldId id="290" r:id="rId4"/>
    <p:sldId id="305" r:id="rId5"/>
    <p:sldId id="298" r:id="rId6"/>
    <p:sldId id="307" r:id="rId7"/>
    <p:sldId id="299" r:id="rId8"/>
    <p:sldId id="308" r:id="rId9"/>
    <p:sldId id="300" r:id="rId10"/>
    <p:sldId id="303" r:id="rId11"/>
    <p:sldId id="301" r:id="rId12"/>
    <p:sldId id="302" r:id="rId13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5DEF99-F703-49B8-8F3D-D50D0BD6F529}" v="71" dt="2021-09-25T11:06:11.498"/>
  </p1510:revLst>
</p1510:revInfo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0551" autoAdjust="0"/>
  </p:normalViewPr>
  <p:slideViewPr>
    <p:cSldViewPr snapToGrid="0" snapToObjects="1">
      <p:cViewPr varScale="1">
        <p:scale>
          <a:sx n="76" d="100"/>
          <a:sy n="76" d="100"/>
        </p:scale>
        <p:origin x="6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한영진" userId="a5a0f9eb-bcd2-43e0-9aef-5cce23b321d2" providerId="ADAL" clId="{B75DEF99-F703-49B8-8F3D-D50D0BD6F529}"/>
    <pc:docChg chg="undo custSel modSld">
      <pc:chgData name="한영진" userId="a5a0f9eb-bcd2-43e0-9aef-5cce23b321d2" providerId="ADAL" clId="{B75DEF99-F703-49B8-8F3D-D50D0BD6F529}" dt="2021-09-25T11:06:11.498" v="945"/>
      <pc:docMkLst>
        <pc:docMk/>
      </pc:docMkLst>
      <pc:sldChg chg="addSp modSp mod">
        <pc:chgData name="한영진" userId="a5a0f9eb-bcd2-43e0-9aef-5cce23b321d2" providerId="ADAL" clId="{B75DEF99-F703-49B8-8F3D-D50D0BD6F529}" dt="2021-09-25T11:05:14.671" v="911" actId="12"/>
        <pc:sldMkLst>
          <pc:docMk/>
          <pc:sldMk cId="2401907331" sldId="298"/>
        </pc:sldMkLst>
        <pc:spChg chg="add mod">
          <ac:chgData name="한영진" userId="a5a0f9eb-bcd2-43e0-9aef-5cce23b321d2" providerId="ADAL" clId="{B75DEF99-F703-49B8-8F3D-D50D0BD6F529}" dt="2021-09-25T11:05:14.671" v="911" actId="12"/>
          <ac:spMkLst>
            <pc:docMk/>
            <pc:sldMk cId="2401907331" sldId="298"/>
            <ac:spMk id="5" creationId="{72542887-F364-4950-9803-27CF62CCCBDA}"/>
          </ac:spMkLst>
        </pc:spChg>
        <pc:spChg chg="mod">
          <ac:chgData name="한영진" userId="a5a0f9eb-bcd2-43e0-9aef-5cce23b321d2" providerId="ADAL" clId="{B75DEF99-F703-49B8-8F3D-D50D0BD6F529}" dt="2021-09-25T10:52:25.747" v="680"/>
          <ac:spMkLst>
            <pc:docMk/>
            <pc:sldMk cId="2401907331" sldId="298"/>
            <ac:spMk id="18" creationId="{F451EBE7-64A3-7E40-8C33-3C01E8EBABD2}"/>
          </ac:spMkLst>
        </pc:spChg>
      </pc:sldChg>
      <pc:sldChg chg="modSp mod">
        <pc:chgData name="한영진" userId="a5a0f9eb-bcd2-43e0-9aef-5cce23b321d2" providerId="ADAL" clId="{B75DEF99-F703-49B8-8F3D-D50D0BD6F529}" dt="2021-09-25T11:06:11.498" v="945"/>
        <pc:sldMkLst>
          <pc:docMk/>
          <pc:sldMk cId="315625353" sldId="300"/>
        </pc:sldMkLst>
        <pc:spChg chg="mod">
          <ac:chgData name="한영진" userId="a5a0f9eb-bcd2-43e0-9aef-5cce23b321d2" providerId="ADAL" clId="{B75DEF99-F703-49B8-8F3D-D50D0BD6F529}" dt="2021-09-25T11:06:11.498" v="945"/>
          <ac:spMkLst>
            <pc:docMk/>
            <pc:sldMk cId="315625353" sldId="300"/>
            <ac:spMk id="18" creationId="{F451EBE7-64A3-7E40-8C33-3C01E8EBABD2}"/>
          </ac:spMkLst>
        </pc:spChg>
      </pc:sldChg>
      <pc:sldChg chg="modSp mod">
        <pc:chgData name="한영진" userId="a5a0f9eb-bcd2-43e0-9aef-5cce23b321d2" providerId="ADAL" clId="{B75DEF99-F703-49B8-8F3D-D50D0BD6F529}" dt="2021-09-25T11:05:33.816" v="929"/>
        <pc:sldMkLst>
          <pc:docMk/>
          <pc:sldMk cId="4287865815" sldId="305"/>
        </pc:sldMkLst>
        <pc:spChg chg="mod">
          <ac:chgData name="한영진" userId="a5a0f9eb-bcd2-43e0-9aef-5cce23b321d2" providerId="ADAL" clId="{B75DEF99-F703-49B8-8F3D-D50D0BD6F529}" dt="2021-09-25T11:05:33.816" v="929"/>
          <ac:spMkLst>
            <pc:docMk/>
            <pc:sldMk cId="4287865815" sldId="305"/>
            <ac:spMk id="16" creationId="{3017211D-9C44-B641-A078-4EA6FEE3BBF9}"/>
          </ac:spMkLst>
        </pc:spChg>
        <pc:spChg chg="mod">
          <ac:chgData name="한영진" userId="a5a0f9eb-bcd2-43e0-9aef-5cce23b321d2" providerId="ADAL" clId="{B75DEF99-F703-49B8-8F3D-D50D0BD6F529}" dt="2021-09-25T10:38:23.657" v="3"/>
          <ac:spMkLst>
            <pc:docMk/>
            <pc:sldMk cId="4287865815" sldId="305"/>
            <ac:spMk id="27" creationId="{78F30852-7324-B342-92E6-181AD0A5705C}"/>
          </ac:spMkLst>
        </pc:spChg>
      </pc:sldChg>
      <pc:sldChg chg="addSp delSp modSp mod">
        <pc:chgData name="한영진" userId="a5a0f9eb-bcd2-43e0-9aef-5cce23b321d2" providerId="ADAL" clId="{B75DEF99-F703-49B8-8F3D-D50D0BD6F529}" dt="2021-09-25T10:45:34.917" v="251"/>
        <pc:sldMkLst>
          <pc:docMk/>
          <pc:sldMk cId="4075400231" sldId="307"/>
        </pc:sldMkLst>
        <pc:spChg chg="add del mod">
          <ac:chgData name="한영진" userId="a5a0f9eb-bcd2-43e0-9aef-5cce23b321d2" providerId="ADAL" clId="{B75DEF99-F703-49B8-8F3D-D50D0BD6F529}" dt="2021-09-25T10:45:34.917" v="251"/>
          <ac:spMkLst>
            <pc:docMk/>
            <pc:sldMk cId="4075400231" sldId="307"/>
            <ac:spMk id="8" creationId="{4093B43A-E168-4C7C-B58E-7B6C91EEC46C}"/>
          </ac:spMkLst>
        </pc:spChg>
        <pc:spChg chg="add del mod">
          <ac:chgData name="한영진" userId="a5a0f9eb-bcd2-43e0-9aef-5cce23b321d2" providerId="ADAL" clId="{B75DEF99-F703-49B8-8F3D-D50D0BD6F529}" dt="2021-09-25T10:45:34.917" v="251"/>
          <ac:spMkLst>
            <pc:docMk/>
            <pc:sldMk cId="4075400231" sldId="307"/>
            <ac:spMk id="9" creationId="{E40B07C6-0941-4CDD-B676-A2F874A1748F}"/>
          </ac:spMkLst>
        </pc:spChg>
        <pc:spChg chg="mod">
          <ac:chgData name="한영진" userId="a5a0f9eb-bcd2-43e0-9aef-5cce23b321d2" providerId="ADAL" clId="{B75DEF99-F703-49B8-8F3D-D50D0BD6F529}" dt="2021-09-25T10:45:20.081" v="249" actId="1076"/>
          <ac:spMkLst>
            <pc:docMk/>
            <pc:sldMk cId="4075400231" sldId="307"/>
            <ac:spMk id="16" creationId="{3017211D-9C44-B641-A078-4EA6FEE3BBF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F10F0C7-61A3-4DC7-A479-B53FC6F4CB26}" type="datetime1">
              <a:rPr lang="ko-KR" altLang="en-US" smtClean="0">
                <a:latin typeface="Malgun Gothic" panose="020B0503020000020004" pitchFamily="50" charset="-127"/>
                <a:ea typeface="Malgun Gothic" panose="020B0503020000020004" pitchFamily="50" charset="-127"/>
              </a:rPr>
              <a:t>2021-09-25</a:t>
            </a:fld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algun Gothic" panose="020B0503020000020004" pitchFamily="50" charset="-127"/>
                <a:ea typeface="Malgun Gothic" panose="020B0503020000020004" pitchFamily="50" charset="-127"/>
              </a:rPr>
              <a:t>‹#›</a:t>
            </a:fld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tiff>
</file>

<file path=ppt/media/image2.tiff>
</file>

<file path=ppt/media/image3.png>
</file>

<file path=ppt/media/image4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2AFB0973-66AA-4C0E-BE07-29B01499F15F}" type="datetime1">
              <a:rPr lang="ko-KR" altLang="en-US" smtClean="0"/>
              <a:pPr/>
              <a:t>2021-09-25</a:t>
            </a:fld>
            <a:endParaRPr 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 noProof="0"/>
              <a:t>마스터 텍스트 스타일을 편집하려면 클릭하세요.</a:t>
            </a:r>
          </a:p>
          <a:p>
            <a:pPr lvl="1" rtl="0"/>
            <a:r>
              <a:rPr lang="ko" noProof="0"/>
              <a:t>둘째 수준</a:t>
            </a:r>
          </a:p>
          <a:p>
            <a:pPr lvl="2" rtl="0"/>
            <a:r>
              <a:rPr lang="ko" noProof="0"/>
              <a:t>셋째 수준</a:t>
            </a:r>
          </a:p>
          <a:p>
            <a:pPr lvl="3" rtl="0"/>
            <a:r>
              <a:rPr lang="ko" noProof="0"/>
              <a:t>넷째 수준</a:t>
            </a:r>
          </a:p>
          <a:p>
            <a:pPr lvl="4" rtl="0"/>
            <a:r>
              <a:rPr lang="ko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46F8A8E-0A79-4386-8C22-468E2FBE9C9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9C9F714C-7695-4618-A7E8-824F29D06196}" type="datetime1">
              <a:rPr lang="ko-KR" altLang="en-US" noProof="0" smtClean="0"/>
              <a:t>2021-09-25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851242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86C500-14F6-4E0E-897A-F18C3823C9E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FB5E22F-CACD-40CD-804D-D7ACA4542A21}" type="datetime1">
              <a:rPr lang="ko-KR" altLang="en-US" noProof="0" smtClean="0"/>
              <a:t>2021-09-25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115044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86C500-14F6-4E0E-897A-F18C3823C9E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FB5E22F-CACD-40CD-804D-D7ACA4542A21}" type="datetime1">
              <a:rPr lang="ko-KR" altLang="en-US" noProof="0" smtClean="0"/>
              <a:t>2021-09-25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130474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86C500-14F6-4E0E-897A-F18C3823C9E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FB5E22F-CACD-40CD-804D-D7ACA4542A21}" type="datetime1">
              <a:rPr lang="ko-KR" altLang="en-US" noProof="0" smtClean="0"/>
              <a:t>2021-09-25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370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86C500-14F6-4E0E-897A-F18C3823C9E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FB5E22F-CACD-40CD-804D-D7ACA4542A21}" type="datetime1">
              <a:rPr lang="ko-KR" altLang="en-US" noProof="0" smtClean="0"/>
              <a:t>2021-09-25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463577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86C500-14F6-4E0E-897A-F18C3823C9E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FB5E22F-CACD-40CD-804D-D7ACA4542A21}" type="datetime1">
              <a:rPr lang="ko-KR" altLang="en-US" noProof="0" smtClean="0"/>
              <a:t>2021-09-25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85988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A706B3-5621-44CB-9D2C-34A55B52944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13E36A1-B6B2-4016-BF26-24588D934DE2}" type="datetime1">
              <a:rPr lang="ko-KR" altLang="en-US" noProof="0" smtClean="0"/>
              <a:t>2021-09-25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11341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86C500-14F6-4E0E-897A-F18C3823C9E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FB5E22F-CACD-40CD-804D-D7ACA4542A21}" type="datetime1">
              <a:rPr lang="ko-KR" altLang="en-US" noProof="0" smtClean="0"/>
              <a:t>2021-09-25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97921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A706B3-5621-44CB-9D2C-34A55B52944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13E36A1-B6B2-4016-BF26-24588D934DE2}" type="datetime1">
              <a:rPr lang="ko-KR" altLang="en-US" noProof="0" smtClean="0"/>
              <a:t>2021-09-25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817066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86C500-14F6-4E0E-897A-F18C3823C9E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FB5E22F-CACD-40CD-804D-D7ACA4542A21}" type="datetime1">
              <a:rPr lang="ko-KR" altLang="en-US" noProof="0" smtClean="0"/>
              <a:t>2021-09-25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390572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86C500-14F6-4E0E-897A-F18C3823C9E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FB5E22F-CACD-40CD-804D-D7ACA4542A21}" type="datetime1">
              <a:rPr lang="ko-KR" altLang="en-US" noProof="0" smtClean="0"/>
              <a:t>2021-09-25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594451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86C500-14F6-4E0E-897A-F18C3823C9E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FB5E22F-CACD-40CD-804D-D7ACA4542A21}" type="datetime1">
              <a:rPr lang="ko-KR" altLang="en-US" noProof="0" smtClean="0"/>
              <a:t>2021-09-25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6239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그림 개체 틀 20">
            <a:extLst>
              <a:ext uri="{FF2B5EF4-FFF2-40B4-BE49-F238E27FC236}">
                <a16:creationId xmlns:a16="http://schemas.microsoft.com/office/drawing/2014/main" id="{62CB9073-1A97-EF48-93BC-E626B884D7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9249" y="-4352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rtlCol="0">
            <a:noAutofit/>
          </a:bodyPr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63A7554C-2E3E-454F-9E07-C38195D4CF3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200" y="4561873"/>
            <a:ext cx="10515600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1" i="0" cap="all" spc="600" baseline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" noProof="0">
                <a:latin typeface="Meiryo UI" panose="020B0604030504040204" pitchFamily="50" charset="-128"/>
                <a:ea typeface="Meiryo UI" panose="020B0604030504040204" pitchFamily="50" charset="-128"/>
              </a:rPr>
              <a:t>부제목</a:t>
            </a: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73294"/>
            <a:ext cx="7709488" cy="1927810"/>
          </a:xfrm>
        </p:spPr>
        <p:txBody>
          <a:bodyPr lIns="91440" rIns="91440" rtlCol="0">
            <a:noAutofit/>
          </a:bodyPr>
          <a:lstStyle>
            <a:lvl1pPr algn="l">
              <a:defRPr sz="13800" b="1" i="0" spc="150" baseline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" noProof="0" dirty="0"/>
              <a:t>제목</a:t>
            </a:r>
          </a:p>
        </p:txBody>
      </p: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EF81B901-913B-5741-A4AC-B5819DACFCDF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23" name="직각 삼각형 22">
            <a:extLst>
              <a:ext uri="{FF2B5EF4-FFF2-40B4-BE49-F238E27FC236}">
                <a16:creationId xmlns:a16="http://schemas.microsoft.com/office/drawing/2014/main" id="{8FDD99BC-FCD1-D541-9FE6-03E39F2856C6}"/>
              </a:ext>
            </a:extLst>
          </p:cNvPr>
          <p:cNvSpPr/>
          <p:nvPr userDrawn="1"/>
        </p:nvSpPr>
        <p:spPr>
          <a:xfrm rot="10800000">
            <a:off x="11361737" y="-1016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1" name="타원 22">
            <a:extLst>
              <a:ext uri="{FF2B5EF4-FFF2-40B4-BE49-F238E27FC236}">
                <a16:creationId xmlns:a16="http://schemas.microsoft.com/office/drawing/2014/main" id="{CA93CC85-EFC8-994A-9ADB-8DEE2579AAF9}"/>
              </a:ext>
            </a:extLst>
          </p:cNvPr>
          <p:cNvSpPr/>
          <p:nvPr userDrawn="1"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7436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3C551932-EED2-CB48-969B-F9308DFE2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51" name="제목 1">
            <a:extLst>
              <a:ext uri="{FF2B5EF4-FFF2-40B4-BE49-F238E27FC236}">
                <a16:creationId xmlns:a16="http://schemas.microsoft.com/office/drawing/2014/main" id="{ADEF5424-A6E0-A345-9A75-92E71E45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 dirty="0"/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2D2069D9-A96F-DD4A-B6CB-C29449020E71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53" name="직각 삼각형 52">
              <a:extLst>
                <a:ext uri="{FF2B5EF4-FFF2-40B4-BE49-F238E27FC236}">
                  <a16:creationId xmlns:a16="http://schemas.microsoft.com/office/drawing/2014/main" id="{44CFA19C-5DA0-774B-AFF3-36921EACACDD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algun Gothic" panose="020B0503020000020004" pitchFamily="50" charset="-127"/>
                <a:ea typeface="Malgun Gothic" panose="020B0503020000020004" pitchFamily="50" charset="-127"/>
              </a:endParaRPr>
            </a:p>
          </p:txBody>
        </p:sp>
        <p:sp>
          <p:nvSpPr>
            <p:cNvPr id="54" name="직각 삼각형 53">
              <a:extLst>
                <a:ext uri="{FF2B5EF4-FFF2-40B4-BE49-F238E27FC236}">
                  <a16:creationId xmlns:a16="http://schemas.microsoft.com/office/drawing/2014/main" id="{D9F82FBA-46B0-A844-AE24-E839A52F2A42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algun Gothic" panose="020B0503020000020004" pitchFamily="50" charset="-127"/>
                <a:ea typeface="Malgun Gothic" panose="020B0503020000020004" pitchFamily="50" charset="-127"/>
              </a:endParaRPr>
            </a:p>
          </p:txBody>
        </p:sp>
      </p:grpSp>
      <p:cxnSp>
        <p:nvCxnSpPr>
          <p:cNvPr id="56" name="직선 연결선(S) 55">
            <a:extLst>
              <a:ext uri="{FF2B5EF4-FFF2-40B4-BE49-F238E27FC236}">
                <a16:creationId xmlns:a16="http://schemas.microsoft.com/office/drawing/2014/main" id="{639370BE-395F-E946-A985-43E0B2F007A7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(S) 56">
            <a:extLst>
              <a:ext uri="{FF2B5EF4-FFF2-40B4-BE49-F238E27FC236}">
                <a16:creationId xmlns:a16="http://schemas.microsoft.com/office/drawing/2014/main" id="{47EC358B-2232-784F-B64F-E210A64AF153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타원 22">
            <a:extLst>
              <a:ext uri="{FF2B5EF4-FFF2-40B4-BE49-F238E27FC236}">
                <a16:creationId xmlns:a16="http://schemas.microsoft.com/office/drawing/2014/main" id="{5C8304CD-638B-A244-8BB2-5827EFC0BE18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FFD9DF-9E1C-4765-BCE6-B273DEE1F56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10531474" cy="4495800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" noProof="0"/>
          </a:p>
        </p:txBody>
      </p:sp>
    </p:spTree>
    <p:extLst>
      <p:ext uri="{BB962C8B-B14F-4D97-AF65-F5344CB8AC3E}">
        <p14:creationId xmlns:p14="http://schemas.microsoft.com/office/powerpoint/2010/main" val="76242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 2개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955188DA-8D2D-EE45-B63B-68389D618B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700" y="-4352"/>
            <a:ext cx="6618160" cy="6862352"/>
          </a:xfrm>
          <a:prstGeom prst="rect">
            <a:avLst/>
          </a:prstGeom>
        </p:spPr>
      </p:pic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49DD1090-E08C-414F-B909-F960029978CC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4858575" cy="583800"/>
          </a:xfrm>
        </p:spPr>
        <p:txBody>
          <a:bodyPr lIns="91440" rIns="91440" rtlCol="0">
            <a:noAutofit/>
          </a:bodyPr>
          <a:lstStyle>
            <a:lvl1pPr>
              <a:defRPr sz="2200" b="1" i="0" spc="150" baseline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 dirty="0"/>
          </a:p>
        </p:txBody>
      </p:sp>
      <p:sp>
        <p:nvSpPr>
          <p:cNvPr id="20" name="타원 22">
            <a:extLst>
              <a:ext uri="{FF2B5EF4-FFF2-40B4-BE49-F238E27FC236}">
                <a16:creationId xmlns:a16="http://schemas.microsoft.com/office/drawing/2014/main" id="{E86DEBE5-E80B-624F-85DC-B53B9841EF52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24" name="직각 삼각형 23">
            <a:extLst>
              <a:ext uri="{FF2B5EF4-FFF2-40B4-BE49-F238E27FC236}">
                <a16:creationId xmlns:a16="http://schemas.microsoft.com/office/drawing/2014/main" id="{2498330F-989F-C743-B682-3B45105A64F9}"/>
              </a:ext>
            </a:extLst>
          </p:cNvPr>
          <p:cNvSpPr/>
          <p:nvPr userDrawn="1"/>
        </p:nvSpPr>
        <p:spPr>
          <a:xfrm rot="10800000">
            <a:off x="5800596" y="-435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25" name="그림 개체 틀 10">
            <a:extLst>
              <a:ext uri="{FF2B5EF4-FFF2-40B4-BE49-F238E27FC236}">
                <a16:creationId xmlns:a16="http://schemas.microsoft.com/office/drawing/2014/main" id="{4BFA0C42-6D2A-FE45-B00F-C3FE723B69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38925" y="-4352"/>
            <a:ext cx="5553075" cy="6862352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cxnSp>
        <p:nvCxnSpPr>
          <p:cNvPr id="26" name="직선 연결선(S) 25">
            <a:extLst>
              <a:ext uri="{FF2B5EF4-FFF2-40B4-BE49-F238E27FC236}">
                <a16:creationId xmlns:a16="http://schemas.microsoft.com/office/drawing/2014/main" id="{DD7A153A-DE47-5845-9FBA-5E84842262CB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(S) 26">
            <a:extLst>
              <a:ext uri="{FF2B5EF4-FFF2-40B4-BE49-F238E27FC236}">
                <a16:creationId xmlns:a16="http://schemas.microsoft.com/office/drawing/2014/main" id="{C470FEE8-FCFE-D34B-AC0A-D33499171CF5}"/>
              </a:ext>
            </a:extLst>
          </p:cNvPr>
          <p:cNvCxnSpPr>
            <a:cxnSpLocks/>
          </p:cNvCxnSpPr>
          <p:nvPr userDrawn="1"/>
        </p:nvCxnSpPr>
        <p:spPr>
          <a:xfrm>
            <a:off x="5235260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88E3020-67F3-4319-8D6D-AF959AE4492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81C832B0-B53E-479D-B166-0DAA68B958BE}" type="datetime1">
              <a:rPr lang="ko-KR" altLang="en-US" smtClean="0"/>
              <a:t>2021-09-25</a:t>
            </a:fld>
            <a:endParaRPr lang="en-US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C8332DD3-414D-426E-BB83-A7CE934174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5DBA4D0A-04F7-406D-970F-851D89A87A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내용 개체 틀 10">
            <a:extLst>
              <a:ext uri="{FF2B5EF4-FFF2-40B4-BE49-F238E27FC236}">
                <a16:creationId xmlns:a16="http://schemas.microsoft.com/office/drawing/2014/main" id="{D68424A6-569A-4335-9863-0351A5FABE8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0263" y="1266825"/>
            <a:ext cx="4858574" cy="4495800"/>
          </a:xfrm>
        </p:spPr>
        <p:txBody>
          <a:bodyPr rtlCol="0">
            <a:normAutofit/>
          </a:bodyPr>
          <a:lstStyle>
            <a:lvl1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" noProof="0" dirty="0"/>
          </a:p>
        </p:txBody>
      </p:sp>
    </p:spTree>
    <p:extLst>
      <p:ext uri="{BB962C8B-B14F-4D97-AF65-F5344CB8AC3E}">
        <p14:creationId xmlns:p14="http://schemas.microsoft.com/office/powerpoint/2010/main" val="780951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D796E039-748A-D54A-ACAE-7A9C63FCA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 dirty="0"/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84FD6E85-A2E7-B84D-9400-6F8D1C6FF159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10" name="직각 삼각형 9">
              <a:extLst>
                <a:ext uri="{FF2B5EF4-FFF2-40B4-BE49-F238E27FC236}">
                  <a16:creationId xmlns:a16="http://schemas.microsoft.com/office/drawing/2014/main" id="{6912A38B-FDC5-1E4F-B0ED-145140947339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algun Gothic" panose="020B0503020000020004" pitchFamily="50" charset="-127"/>
                <a:ea typeface="Malgun Gothic" panose="020B0503020000020004" pitchFamily="50" charset="-127"/>
              </a:endParaRPr>
            </a:p>
          </p:txBody>
        </p:sp>
        <p:sp>
          <p:nvSpPr>
            <p:cNvPr id="28" name="직각 삼각형 27">
              <a:extLst>
                <a:ext uri="{FF2B5EF4-FFF2-40B4-BE49-F238E27FC236}">
                  <a16:creationId xmlns:a16="http://schemas.microsoft.com/office/drawing/2014/main" id="{B5B0DCFE-7295-8740-9EC5-E9A681F21F94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algun Gothic" panose="020B0503020000020004" pitchFamily="50" charset="-127"/>
                <a:ea typeface="Malgun Gothic" panose="020B0503020000020004" pitchFamily="50" charset="-127"/>
              </a:endParaRPr>
            </a:p>
          </p:txBody>
        </p:sp>
      </p:grpSp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52918AA3-DC2E-CC41-95A6-C5757DE61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618714"/>
            <a:ext cx="4433046" cy="735207"/>
          </a:xfrm>
          <a:noFill/>
        </p:spPr>
        <p:txBody>
          <a:bodyPr lIns="91440" rIns="91440" rtlCol="0" anchor="ctr">
            <a:noAutofit/>
          </a:bodyPr>
          <a:lstStyle>
            <a:lvl1pPr marL="0" indent="0" algn="l">
              <a:lnSpc>
                <a:spcPct val="150000"/>
              </a:lnSpc>
              <a:buNone/>
              <a:defRPr sz="1700" b="1" i="0" cap="all" spc="150" baseline="0">
                <a:solidFill>
                  <a:schemeClr val="accent1"/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22" name="텍스트 개체 틀 2">
            <a:extLst>
              <a:ext uri="{FF2B5EF4-FFF2-40B4-BE49-F238E27FC236}">
                <a16:creationId xmlns:a16="http://schemas.microsoft.com/office/drawing/2014/main" id="{BBF9C69D-A733-884F-BC4B-A4E97A9315C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618714"/>
            <a:ext cx="4433046" cy="735207"/>
          </a:xfrm>
          <a:noFill/>
        </p:spPr>
        <p:txBody>
          <a:bodyPr lIns="91440" rIns="91440" rtlCol="0" anchor="ctr">
            <a:noAutofit/>
          </a:bodyPr>
          <a:lstStyle>
            <a:lvl1pPr marL="0" indent="0" algn="l">
              <a:lnSpc>
                <a:spcPct val="150000"/>
              </a:lnSpc>
              <a:buNone/>
              <a:defRPr sz="1700" b="1" i="0" cap="all" spc="150" baseline="0">
                <a:solidFill>
                  <a:schemeClr val="accent1"/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27" name="타원 22">
            <a:extLst>
              <a:ext uri="{FF2B5EF4-FFF2-40B4-BE49-F238E27FC236}">
                <a16:creationId xmlns:a16="http://schemas.microsoft.com/office/drawing/2014/main" id="{2077B7CC-D16D-C84E-AF69-2D082EDC5C8E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cxnSp>
        <p:nvCxnSpPr>
          <p:cNvPr id="31" name="직선 연결선(S) 30">
            <a:extLst>
              <a:ext uri="{FF2B5EF4-FFF2-40B4-BE49-F238E27FC236}">
                <a16:creationId xmlns:a16="http://schemas.microsoft.com/office/drawing/2014/main" id="{9A65B340-D917-634F-AE17-87F536B21002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(S) 31">
            <a:extLst>
              <a:ext uri="{FF2B5EF4-FFF2-40B4-BE49-F238E27FC236}">
                <a16:creationId xmlns:a16="http://schemas.microsoft.com/office/drawing/2014/main" id="{F0EA4411-3DF4-5E42-A781-3F59BBBD00F9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3EFD6CC-AFA8-4227-B3F1-27845AE5BE2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807ACA7-A6D5-4EEE-80C4-B5EB318AC33B}" type="datetime1">
              <a:rPr lang="ko-KR" altLang="en-US" smtClean="0"/>
              <a:t>2021-09-25</a:t>
            </a:fld>
            <a:endParaRPr 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5000E12-D3DD-4E44-BAEC-A48DBC4D50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2587F0E-3488-4890-9BD2-AF49A73298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C26D3AA-2705-4636-BFEE-C89371FC519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0263" y="2474913"/>
            <a:ext cx="4434840" cy="3094037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spcBef>
                <a:spcPts val="600"/>
              </a:spcBef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</a:lstStyle>
          <a:p>
            <a:pPr lvl="0" rtl="0"/>
            <a:r>
              <a:rPr lang="ko" noProof="0" dirty="0"/>
              <a:t>마스터 텍스트 스타일을 편집하려면</a:t>
            </a:r>
            <a:br>
              <a:rPr lang="en-US" altLang="ko" noProof="0" dirty="0"/>
            </a:br>
            <a:r>
              <a:rPr lang="ko" noProof="0" dirty="0"/>
              <a:t>클릭하세요.</a:t>
            </a:r>
          </a:p>
          <a:p>
            <a:pPr lvl="1" rtl="0"/>
            <a:r>
              <a:rPr lang="ko" noProof="0" dirty="0"/>
              <a:t>둘째 수준</a:t>
            </a:r>
          </a:p>
        </p:txBody>
      </p:sp>
      <p:sp>
        <p:nvSpPr>
          <p:cNvPr id="23" name="내용 개체 틀 5">
            <a:extLst>
              <a:ext uri="{FF2B5EF4-FFF2-40B4-BE49-F238E27FC236}">
                <a16:creationId xmlns:a16="http://schemas.microsoft.com/office/drawing/2014/main" id="{F758E678-4B0C-4E7A-94BE-1006B5814E93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932748" y="2474913"/>
            <a:ext cx="4434840" cy="3094037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spcBef>
                <a:spcPts val="600"/>
              </a:spcBef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</a:lstStyle>
          <a:p>
            <a:pPr lvl="0" rtl="0"/>
            <a:r>
              <a:rPr lang="ko" noProof="0" dirty="0"/>
              <a:t>마스터 텍스트 스타일을 편집하려면</a:t>
            </a:r>
            <a:br>
              <a:rPr lang="en-US" altLang="ko" noProof="0" dirty="0"/>
            </a:br>
            <a:r>
              <a:rPr lang="ko" noProof="0" dirty="0"/>
              <a:t>클릭하세요.</a:t>
            </a:r>
          </a:p>
          <a:p>
            <a:pPr lvl="1" rtl="0"/>
            <a:r>
              <a:rPr lang="ko" noProof="0" dirty="0"/>
              <a:t>둘째 수준</a:t>
            </a:r>
          </a:p>
        </p:txBody>
      </p:sp>
    </p:spTree>
    <p:extLst>
      <p:ext uri="{BB962C8B-B14F-4D97-AF65-F5344CB8AC3E}">
        <p14:creationId xmlns:p14="http://schemas.microsoft.com/office/powerpoint/2010/main" val="315163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이미지 및 캡션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72A19413-A8E7-ED4F-88DE-08A12997A0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4763"/>
            <a:ext cx="12179300" cy="6862763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215" y="2432458"/>
            <a:ext cx="6044503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A933BB6-76EF-4E91-AEF1-BE67D60ED86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311775" y="3530600"/>
            <a:ext cx="6044943" cy="2825750"/>
          </a:xfrm>
        </p:spPr>
        <p:txBody>
          <a:bodyPr rtlCol="0"/>
          <a:lstStyle>
            <a:lvl1pPr marL="0" indent="0">
              <a:buNone/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222012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D5ED7279-CBE2-4B11-9CE4-E367C0FB956D}" type="datetime1">
              <a:rPr lang="ko-KR" altLang="en-US" smtClean="0"/>
              <a:t>2021-09-25</a:t>
            </a:fld>
            <a:endParaRPr 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5A03656-1F6D-D044-B015-1B4DAD3A56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2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9D48F80-1562-4C4E-887A-B3EB2024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" noProof="0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045F5A-B343-9140-888A-F4A0F3DAE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" noProof="0"/>
              <a:t>마스터 텍스트 스타일을 편집하려면 클릭하세요.</a:t>
            </a:r>
          </a:p>
          <a:p>
            <a:pPr lvl="1" rtl="0"/>
            <a:r>
              <a:rPr lang="ko" noProof="0"/>
              <a:t>둘째 수준</a:t>
            </a:r>
          </a:p>
          <a:p>
            <a:pPr lvl="2" rtl="0"/>
            <a:r>
              <a:rPr lang="ko" noProof="0"/>
              <a:t>셋째 수준</a:t>
            </a:r>
          </a:p>
          <a:p>
            <a:pPr lvl="3" rtl="0"/>
            <a:r>
              <a:rPr lang="ko" noProof="0"/>
              <a:t>넷째 수준</a:t>
            </a:r>
          </a:p>
          <a:p>
            <a:pPr lvl="4" rtl="0"/>
            <a:r>
              <a:rPr lang="ko" noProof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865FBC-5324-6640-AB2B-F303AA276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901C5171-9AA6-4410-B9A3-38927CFFA3AC}" type="datetime1">
              <a:rPr lang="ko-KR" altLang="en-US" smtClean="0"/>
              <a:t>2021-09-25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7050E5-FDBF-7C4A-8BB3-B44C2CEBA8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C1BFAD-CCAB-D24E-B7A6-4B9D514D0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16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11" r:id="rId3"/>
    <p:sldLayoutId id="2147483710" r:id="rId4"/>
    <p:sldLayoutId id="2147483714" r:id="rId5"/>
    <p:sldLayoutId id="2147483715" r:id="rId6"/>
  </p:sldLayoutIdLst>
  <p:hf sldNum="0"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bg1"/>
          </a:solidFill>
          <a:latin typeface="Batang" panose="02030600000101010101" pitchFamily="18" charset="-127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vrchat.com/docs/what-is-udon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vrchat.com/docs/choosing-your-sdk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vrchat.com/docs/current-unity-version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irlySadPanda/vrcbce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SCRN-VRC/KungFu-Chat" TargetMode="External"/><Relationship Id="rId5" Type="http://schemas.openxmlformats.org/officeDocument/2006/relationships/hyperlink" Target="https://github.com/jokerIsPunk/find-your-friends" TargetMode="External"/><Relationship Id="rId4" Type="http://schemas.openxmlformats.org/officeDocument/2006/relationships/hyperlink" Target="https://github.com/SCRN-VRC/Chess-Shader-With-Artificial-Intelligenc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개체 틀 4">
            <a:extLst>
              <a:ext uri="{FF2B5EF4-FFF2-40B4-BE49-F238E27FC236}">
                <a16:creationId xmlns:a16="http://schemas.microsoft.com/office/drawing/2014/main" id="{8FB64E80-675E-6A4A-AF41-D8DE47B3C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alphaModFix amt="6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249" y="-4352"/>
            <a:ext cx="12201250" cy="6862352"/>
          </a:xfrm>
        </p:spPr>
      </p:pic>
      <p:pic>
        <p:nvPicPr>
          <p:cNvPr id="13" name="그림 개체 틀 8">
            <a:extLst>
              <a:ext uri="{FF2B5EF4-FFF2-40B4-BE49-F238E27FC236}">
                <a16:creationId xmlns:a16="http://schemas.microsoft.com/office/drawing/2014/main" id="{4D6F1B91-622D-D14D-A2EE-5B2A56BAC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90" y="8153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noFill/>
        </p:spPr>
      </p:pic>
      <p:sp>
        <p:nvSpPr>
          <p:cNvPr id="23" name="텍스트 개체 틀 22">
            <a:extLst>
              <a:ext uri="{FF2B5EF4-FFF2-40B4-BE49-F238E27FC236}">
                <a16:creationId xmlns:a16="http://schemas.microsoft.com/office/drawing/2014/main" id="{2B499F37-632F-694F-948A-C7A79D753D0C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 rtlCol="0">
            <a:normAutofit fontScale="92500"/>
          </a:bodyPr>
          <a:lstStyle/>
          <a:p>
            <a:pPr rtl="0"/>
            <a:r>
              <a:rPr lang="en-US" altLang="ko" dirty="0"/>
              <a:t>Team5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" dirty="0"/>
              <a:t>Laboratory safety education system</a:t>
            </a:r>
            <a:endParaRPr lang="ko" dirty="0"/>
          </a:p>
        </p:txBody>
      </p:sp>
      <p:sp>
        <p:nvSpPr>
          <p:cNvPr id="22" name="제목 21">
            <a:extLst>
              <a:ext uri="{FF2B5EF4-FFF2-40B4-BE49-F238E27FC236}">
                <a16:creationId xmlns:a16="http://schemas.microsoft.com/office/drawing/2014/main" id="{DE2D9A8A-5247-6D44-AA02-758207AE1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" sz="5400" dirty="0"/>
              <a:t>Software engineering</a:t>
            </a:r>
            <a:br>
              <a:rPr lang="en-US" altLang="ko" sz="5400" dirty="0"/>
            </a:br>
            <a:r>
              <a:rPr lang="en-US" altLang="ko" sz="5400" dirty="0"/>
              <a:t>-team project</a:t>
            </a:r>
            <a:endParaRPr lang="ko" sz="5400" dirty="0"/>
          </a:p>
        </p:txBody>
      </p:sp>
      <p:cxnSp>
        <p:nvCxnSpPr>
          <p:cNvPr id="24" name="직선 연결선(S) 23">
            <a:extLst>
              <a:ext uri="{FF2B5EF4-FFF2-40B4-BE49-F238E27FC236}">
                <a16:creationId xmlns:a16="http://schemas.microsoft.com/office/drawing/2014/main" id="{B9B1A04B-6BC3-D643-85AB-06635BAA9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(S) 24">
            <a:extLst>
              <a:ext uri="{FF2B5EF4-FFF2-40B4-BE49-F238E27FC236}">
                <a16:creationId xmlns:a16="http://schemas.microsoft.com/office/drawing/2014/main" id="{13A6FEDB-5D57-B342-8D7B-927F58798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타원 22">
            <a:extLst>
              <a:ext uri="{FF2B5EF4-FFF2-40B4-BE49-F238E27FC236}">
                <a16:creationId xmlns:a16="http://schemas.microsoft.com/office/drawing/2014/main" id="{07285DAF-4CC1-E142-B7FA-4D3950873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9" name="제목 21">
            <a:extLst>
              <a:ext uri="{FF2B5EF4-FFF2-40B4-BE49-F238E27FC236}">
                <a16:creationId xmlns:a16="http://schemas.microsoft.com/office/drawing/2014/main" id="{31649EFC-3B11-44D9-BFF7-8FE09C8C4DB9}"/>
              </a:ext>
            </a:extLst>
          </p:cNvPr>
          <p:cNvSpPr txBox="1">
            <a:spLocks/>
          </p:cNvSpPr>
          <p:nvPr/>
        </p:nvSpPr>
        <p:spPr>
          <a:xfrm>
            <a:off x="9025063" y="6121760"/>
            <a:ext cx="2474052" cy="4191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3800" b="1" i="0" kern="1200" spc="150" baseline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  <a:cs typeface="+mj-cs"/>
              </a:defRPr>
            </a:lvl1pPr>
          </a:lstStyle>
          <a:p>
            <a:r>
              <a:rPr lang="ko-KR" altLang="en-US" sz="1000" dirty="0"/>
              <a:t>한영진</a:t>
            </a:r>
            <a:r>
              <a:rPr lang="en-US" altLang="ko-KR" sz="1000" dirty="0"/>
              <a:t>	</a:t>
            </a:r>
            <a:r>
              <a:rPr lang="ko-KR" altLang="en-US" sz="1000" dirty="0"/>
              <a:t>손병호</a:t>
            </a:r>
            <a:r>
              <a:rPr lang="en-US" altLang="ko-KR" sz="1000" dirty="0"/>
              <a:t>	</a:t>
            </a:r>
            <a:r>
              <a:rPr lang="ko-KR" altLang="en-US" sz="1000" dirty="0"/>
              <a:t>김진성</a:t>
            </a:r>
            <a:endParaRPr lang="en-US" altLang="ko-KR" sz="1000" dirty="0"/>
          </a:p>
          <a:p>
            <a:r>
              <a:rPr lang="ko-KR" altLang="en-US" sz="1000" dirty="0"/>
              <a:t>김재윤</a:t>
            </a:r>
            <a:r>
              <a:rPr lang="en-US" altLang="ko-KR" sz="1000" dirty="0"/>
              <a:t>	</a:t>
            </a:r>
            <a:r>
              <a:rPr lang="ko-KR" altLang="en-US" sz="1000" dirty="0"/>
              <a:t>김예준</a:t>
            </a:r>
            <a:r>
              <a:rPr lang="en-US" altLang="ko-KR" sz="1000" dirty="0"/>
              <a:t>	</a:t>
            </a:r>
            <a:r>
              <a:rPr lang="ko-KR" altLang="en-US" sz="1000" dirty="0"/>
              <a:t>강승목</a:t>
            </a:r>
            <a:endParaRPr lang="ko" sz="1000" dirty="0"/>
          </a:p>
        </p:txBody>
      </p:sp>
    </p:spTree>
    <p:extLst>
      <p:ext uri="{BB962C8B-B14F-4D97-AF65-F5344CB8AC3E}">
        <p14:creationId xmlns:p14="http://schemas.microsoft.com/office/powerpoint/2010/main" val="4278701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10532281" cy="4495765"/>
          </a:xfrm>
        </p:spPr>
        <p:txBody>
          <a:bodyPr rtlCol="0"/>
          <a:lstStyle/>
          <a:p>
            <a:pPr rtl="0"/>
            <a:r>
              <a:rPr lang="en-US" altLang="ko" dirty="0" err="1"/>
              <a:t>Udon</a:t>
            </a:r>
            <a:r>
              <a:rPr lang="en-US" altLang="ko" dirty="0"/>
              <a:t> </a:t>
            </a:r>
            <a:r>
              <a:rPr lang="en-US" altLang="ko-KR" dirty="0">
                <a:hlinkClick r:id="rId3"/>
              </a:rPr>
              <a:t>What is </a:t>
            </a:r>
            <a:r>
              <a:rPr lang="en-US" altLang="ko-KR" dirty="0" err="1">
                <a:hlinkClick r:id="rId3"/>
              </a:rPr>
              <a:t>Udon</a:t>
            </a:r>
            <a:r>
              <a:rPr lang="en-US" altLang="ko-KR" dirty="0">
                <a:hlinkClick r:id="rId3"/>
              </a:rPr>
              <a:t>? (vrchat.com)</a:t>
            </a:r>
            <a:r>
              <a:rPr lang="ko" dirty="0"/>
              <a:t> </a:t>
            </a:r>
          </a:p>
        </p:txBody>
      </p:sp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dirty="0"/>
              <a:t>5. </a:t>
            </a:r>
            <a:r>
              <a:rPr lang="ko-KR" altLang="en-US" dirty="0"/>
              <a:t>개발환경</a:t>
            </a:r>
            <a:r>
              <a:rPr lang="en-US" altLang="ko-KR" dirty="0"/>
              <a:t>, </a:t>
            </a:r>
            <a:r>
              <a:rPr lang="ko-KR" altLang="en-US" dirty="0"/>
              <a:t>사용 툴</a:t>
            </a:r>
            <a:r>
              <a:rPr lang="en-US" altLang="ko-KR" dirty="0"/>
              <a:t>, </a:t>
            </a:r>
            <a:r>
              <a:rPr lang="ko-KR" altLang="en-US" dirty="0"/>
              <a:t>참고자료 </a:t>
            </a:r>
            <a:r>
              <a:rPr lang="en-US" altLang="ko-KR" dirty="0"/>
              <a:t>- </a:t>
            </a:r>
            <a:r>
              <a:rPr lang="ko-KR" altLang="en-US" dirty="0"/>
              <a:t>개발환경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33517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10532281" cy="4495765"/>
          </a:xfrm>
        </p:spPr>
        <p:txBody>
          <a:bodyPr rtlCol="0"/>
          <a:lstStyle/>
          <a:p>
            <a:pPr rtl="0"/>
            <a:r>
              <a:rPr lang="en-US" altLang="ko" dirty="0" err="1"/>
              <a:t>VRChat</a:t>
            </a:r>
            <a:r>
              <a:rPr lang="ko-KR" altLang="en-US" dirty="0"/>
              <a:t> </a:t>
            </a:r>
            <a:r>
              <a:rPr lang="en-US" altLang="ko-KR" dirty="0"/>
              <a:t>SDK3 – Worlds, Avatars </a:t>
            </a:r>
            <a:r>
              <a:rPr lang="en-US" altLang="ko-KR" dirty="0">
                <a:hlinkClick r:id="rId3"/>
              </a:rPr>
              <a:t>Choosing your SDK (vrchat.com)</a:t>
            </a:r>
            <a:endParaRPr lang="ko" dirty="0"/>
          </a:p>
          <a:p>
            <a:pPr rtl="0"/>
            <a:r>
              <a:rPr lang="en-US" altLang="ko" dirty="0"/>
              <a:t>Unity 2019.4.30f1 </a:t>
            </a:r>
            <a:r>
              <a:rPr lang="en-US" altLang="ko-KR" dirty="0">
                <a:hlinkClick r:id="rId4"/>
              </a:rPr>
              <a:t>Currently Supported Unity Version (vrchat.com)</a:t>
            </a:r>
            <a:endParaRPr lang="ko" dirty="0"/>
          </a:p>
        </p:txBody>
      </p:sp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dirty="0"/>
              <a:t>5. </a:t>
            </a:r>
            <a:r>
              <a:rPr lang="ko-KR" altLang="en-US" dirty="0"/>
              <a:t>개발환경</a:t>
            </a:r>
            <a:r>
              <a:rPr lang="en-US" altLang="ko-KR" dirty="0"/>
              <a:t>, </a:t>
            </a:r>
            <a:r>
              <a:rPr lang="ko-KR" altLang="en-US" dirty="0"/>
              <a:t>사용 툴</a:t>
            </a:r>
            <a:r>
              <a:rPr lang="en-US" altLang="ko-KR" dirty="0"/>
              <a:t>, </a:t>
            </a:r>
            <a:r>
              <a:rPr lang="ko-KR" altLang="en-US" dirty="0"/>
              <a:t>참고자료 </a:t>
            </a:r>
            <a:r>
              <a:rPr lang="en-US" altLang="ko-KR" dirty="0"/>
              <a:t>– </a:t>
            </a:r>
            <a:r>
              <a:rPr lang="ko-KR" altLang="en-US" dirty="0"/>
              <a:t>사용 툴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384984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10532281" cy="4495765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n-US" altLang="ko" dirty="0" err="1"/>
              <a:t>VRChat</a:t>
            </a:r>
            <a:r>
              <a:rPr lang="en-US" altLang="ko" dirty="0"/>
              <a:t> world </a:t>
            </a:r>
            <a:r>
              <a:rPr lang="ko-KR" altLang="en-US" dirty="0"/>
              <a:t>에서 사용할 수 있는 </a:t>
            </a:r>
            <a:r>
              <a:rPr lang="en-US" altLang="ko-KR" dirty="0"/>
              <a:t>pool table</a:t>
            </a:r>
          </a:p>
          <a:p>
            <a:pPr marL="0" indent="0" rtl="0">
              <a:buNone/>
            </a:pPr>
            <a:r>
              <a:rPr lang="en-US" altLang="ko-KR" dirty="0">
                <a:hlinkClick r:id="rId3"/>
              </a:rPr>
              <a:t>GitHub - </a:t>
            </a:r>
            <a:r>
              <a:rPr lang="en-US" altLang="ko-KR" dirty="0" err="1">
                <a:hlinkClick r:id="rId3"/>
              </a:rPr>
              <a:t>FairlySadPanda</a:t>
            </a:r>
            <a:r>
              <a:rPr lang="en-US" altLang="ko-KR" dirty="0">
                <a:hlinkClick r:id="rId3"/>
              </a:rPr>
              <a:t>/</a:t>
            </a:r>
            <a:r>
              <a:rPr lang="en-US" altLang="ko-KR" dirty="0" err="1">
                <a:hlinkClick r:id="rId3"/>
              </a:rPr>
              <a:t>vrcbce</a:t>
            </a:r>
            <a:r>
              <a:rPr lang="en-US" altLang="ko-KR" dirty="0">
                <a:hlinkClick r:id="rId3"/>
              </a:rPr>
              <a:t>: </a:t>
            </a:r>
            <a:r>
              <a:rPr lang="en-US" altLang="ko-KR" dirty="0" err="1">
                <a:hlinkClick r:id="rId3"/>
              </a:rPr>
              <a:t>VRCBilliards</a:t>
            </a:r>
            <a:r>
              <a:rPr lang="en-US" altLang="ko-KR" dirty="0">
                <a:hlinkClick r:id="rId3"/>
              </a:rPr>
              <a:t>: Community Edition</a:t>
            </a:r>
            <a:endParaRPr lang="ko" altLang="ko-KR" dirty="0"/>
          </a:p>
          <a:p>
            <a:pPr rtl="0"/>
            <a:r>
              <a:rPr lang="en-US" altLang="ja-JP" dirty="0" err="1"/>
              <a:t>VRChat</a:t>
            </a:r>
            <a:r>
              <a:rPr lang="en-US" altLang="ja-JP" dirty="0"/>
              <a:t> world</a:t>
            </a:r>
            <a:r>
              <a:rPr lang="ko-KR" altLang="en-US" dirty="0"/>
              <a:t>에서 사용할 수 있는 체스 판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>
                <a:hlinkClick r:id="rId4"/>
              </a:rPr>
              <a:t>GitHub - SCRN-VRC/Chess-Shader-With-Artificial-Intelligence: Implemented with a simple min-max tree of two depth</a:t>
            </a:r>
            <a:endParaRPr lang="en-US" altLang="ko-KR" dirty="0"/>
          </a:p>
          <a:p>
            <a:pPr rtl="0"/>
            <a:r>
              <a:rPr lang="ko-KR" altLang="en-US" dirty="0"/>
              <a:t>유저 소환 등등 </a:t>
            </a:r>
            <a:r>
              <a:rPr lang="en-US" altLang="ko-KR" dirty="0" err="1"/>
              <a:t>VRChat</a:t>
            </a:r>
            <a:r>
              <a:rPr lang="en-US" altLang="ko-KR" dirty="0"/>
              <a:t> world </a:t>
            </a:r>
            <a:r>
              <a:rPr lang="ko-KR" altLang="en-US" dirty="0"/>
              <a:t>좌표 이동 관련</a:t>
            </a:r>
            <a:endParaRPr lang="en-US" altLang="ko-KR" dirty="0"/>
          </a:p>
          <a:p>
            <a:pPr marL="0" indent="0" rtl="0">
              <a:buNone/>
            </a:pPr>
            <a:r>
              <a:rPr lang="en-US" altLang="ko-KR" dirty="0">
                <a:hlinkClick r:id="rId5"/>
              </a:rPr>
              <a:t>GitHub - </a:t>
            </a:r>
            <a:r>
              <a:rPr lang="en-US" altLang="ko-KR" dirty="0" err="1">
                <a:hlinkClick r:id="rId5"/>
              </a:rPr>
              <a:t>jokerIsPunk</a:t>
            </a:r>
            <a:r>
              <a:rPr lang="en-US" altLang="ko-KR" dirty="0">
                <a:hlinkClick r:id="rId5"/>
              </a:rPr>
              <a:t>/find-your-friends: Teleport to your friends from this UI panel. Unity assets for use with the </a:t>
            </a:r>
            <a:r>
              <a:rPr lang="en-US" altLang="ko-KR" dirty="0" err="1">
                <a:hlinkClick r:id="rId5"/>
              </a:rPr>
              <a:t>VRChat</a:t>
            </a:r>
            <a:r>
              <a:rPr lang="en-US" altLang="ko-KR" dirty="0">
                <a:hlinkClick r:id="rId5"/>
              </a:rPr>
              <a:t> SDK3.</a:t>
            </a:r>
            <a:endParaRPr lang="en-US" altLang="ko-KR" dirty="0"/>
          </a:p>
          <a:p>
            <a:pPr rtl="0"/>
            <a:r>
              <a:rPr lang="en-US" altLang="ko-KR" dirty="0" err="1"/>
              <a:t>VRChat</a:t>
            </a:r>
            <a:r>
              <a:rPr lang="en-US" altLang="ko-KR" dirty="0"/>
              <a:t> world </a:t>
            </a:r>
            <a:r>
              <a:rPr lang="ko-KR" altLang="en-US" dirty="0"/>
              <a:t>쿵푸 게임</a:t>
            </a:r>
            <a:r>
              <a:rPr lang="en-US" altLang="ko-KR" dirty="0"/>
              <a:t>(Unity2017 </a:t>
            </a:r>
            <a:r>
              <a:rPr lang="ko-KR" altLang="en-US" dirty="0"/>
              <a:t>기반</a:t>
            </a:r>
            <a:r>
              <a:rPr lang="en-US" altLang="ko-KR" dirty="0"/>
              <a:t>)</a:t>
            </a:r>
          </a:p>
          <a:p>
            <a:pPr marL="0" indent="0" rtl="0">
              <a:buNone/>
            </a:pPr>
            <a:r>
              <a:rPr lang="en-US" altLang="ko-KR" sz="1800" u="sng" dirty="0">
                <a:solidFill>
                  <a:srgbClr val="0000FF"/>
                </a:solidFill>
                <a:effectLst/>
                <a:latin typeface="Helvetica" panose="020B0604020202020204" pitchFamily="34" charset="0"/>
                <a:cs typeface="Times New Roman" panose="02020603050405020304" pitchFamily="18" charset="0"/>
                <a:hlinkClick r:id="rId6"/>
              </a:rPr>
              <a:t>https://github.com/SCRN-VRC/KungFu-Chat</a:t>
            </a:r>
            <a:endParaRPr lang="en-US" altLang="ko-KR" dirty="0"/>
          </a:p>
          <a:p>
            <a:pPr rtl="0"/>
            <a:endParaRPr lang="en-US" altLang="ja-JP" dirty="0"/>
          </a:p>
        </p:txBody>
      </p:sp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dirty="0"/>
              <a:t>5. </a:t>
            </a:r>
            <a:r>
              <a:rPr lang="ko-KR" altLang="en-US" dirty="0"/>
              <a:t>개발환경</a:t>
            </a:r>
            <a:r>
              <a:rPr lang="en-US" altLang="ko-KR" dirty="0"/>
              <a:t>, </a:t>
            </a:r>
            <a:r>
              <a:rPr lang="ko-KR" altLang="en-US" dirty="0"/>
              <a:t>사용 툴</a:t>
            </a:r>
            <a:r>
              <a:rPr lang="en-US" altLang="ko-KR" dirty="0"/>
              <a:t>, </a:t>
            </a:r>
            <a:r>
              <a:rPr lang="ko-KR" altLang="en-US" dirty="0"/>
              <a:t>참고자료</a:t>
            </a:r>
            <a:r>
              <a:rPr lang="en-US" altLang="ko-KR" dirty="0"/>
              <a:t>	- </a:t>
            </a:r>
            <a:r>
              <a:rPr lang="ko-KR" altLang="en-US" dirty="0"/>
              <a:t>참고자료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77500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10532281" cy="4495765"/>
          </a:xfrm>
        </p:spPr>
        <p:txBody>
          <a:bodyPr rtlCol="0"/>
          <a:lstStyle/>
          <a:p>
            <a:pPr rtl="0"/>
            <a:r>
              <a:rPr lang="en-US" altLang="ja-JP" dirty="0"/>
              <a:t>1. </a:t>
            </a:r>
            <a:r>
              <a:rPr lang="ko-KR" altLang="en-US" dirty="0"/>
              <a:t>주제 선정 배경</a:t>
            </a:r>
            <a:endParaRPr lang="en-US" altLang="ko-KR" dirty="0"/>
          </a:p>
          <a:p>
            <a:pPr rtl="0"/>
            <a:r>
              <a:rPr lang="en-US" altLang="ja-JP" dirty="0"/>
              <a:t>2. </a:t>
            </a:r>
            <a:r>
              <a:rPr lang="ko-KR" altLang="en-US" dirty="0"/>
              <a:t>구현 예정 기능</a:t>
            </a:r>
            <a:endParaRPr lang="en-US" altLang="ko-KR" dirty="0"/>
          </a:p>
          <a:p>
            <a:pPr rtl="0"/>
            <a:r>
              <a:rPr lang="en-US" altLang="ja-JP" dirty="0"/>
              <a:t>3. </a:t>
            </a:r>
            <a:r>
              <a:rPr lang="ko-KR" altLang="en-US" dirty="0"/>
              <a:t>프로젝트 계획</a:t>
            </a:r>
            <a:endParaRPr lang="en-US" altLang="ko-KR" dirty="0"/>
          </a:p>
          <a:p>
            <a:pPr rtl="0"/>
            <a:r>
              <a:rPr lang="en-US" altLang="ja-JP" dirty="0"/>
              <a:t>4. </a:t>
            </a:r>
            <a:r>
              <a:rPr lang="ko-KR" altLang="en-US" dirty="0"/>
              <a:t>기대효과</a:t>
            </a:r>
            <a:endParaRPr lang="en-US" altLang="ko-KR" dirty="0"/>
          </a:p>
          <a:p>
            <a:pPr rtl="0"/>
            <a:r>
              <a:rPr lang="en-US" altLang="ko-KR" dirty="0"/>
              <a:t>5. </a:t>
            </a:r>
            <a:r>
              <a:rPr lang="ko-KR" altLang="en-US" dirty="0"/>
              <a:t>개발환경</a:t>
            </a:r>
            <a:r>
              <a:rPr lang="en-US" altLang="ko-KR" dirty="0"/>
              <a:t>, </a:t>
            </a:r>
            <a:r>
              <a:rPr lang="ko-KR" altLang="en-US" dirty="0"/>
              <a:t>사용 툴</a:t>
            </a:r>
            <a:r>
              <a:rPr lang="en-US" altLang="ko-KR" dirty="0"/>
              <a:t>, </a:t>
            </a:r>
            <a:r>
              <a:rPr lang="ko-KR" altLang="en-US" dirty="0"/>
              <a:t>참고자료</a:t>
            </a:r>
            <a:endParaRPr lang="en-US" altLang="ko-KR" dirty="0"/>
          </a:p>
          <a:p>
            <a:pPr rtl="0"/>
            <a:endParaRPr lang="en-US" altLang="ja-JP" dirty="0"/>
          </a:p>
        </p:txBody>
      </p:sp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목차</a:t>
            </a:r>
            <a:endParaRPr lang="ko" dirty="0"/>
          </a:p>
        </p:txBody>
      </p:sp>
    </p:spTree>
    <p:extLst>
      <p:ext uri="{BB962C8B-B14F-4D97-AF65-F5344CB8AC3E}">
        <p14:creationId xmlns:p14="http://schemas.microsoft.com/office/powerpoint/2010/main" val="787225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4" y="1266517"/>
            <a:ext cx="4415482" cy="4163900"/>
          </a:xfrm>
        </p:spPr>
        <p:txBody>
          <a:bodyPr rtlCol="0"/>
          <a:lstStyle/>
          <a:p>
            <a:pPr rtl="0"/>
            <a:r>
              <a:rPr lang="ko-KR" altLang="en-US" dirty="0"/>
              <a:t>안전교육은 실험실 안전을 위해 꼭 이수해야 하는 과목입니다</a:t>
            </a:r>
            <a:r>
              <a:rPr lang="en-US" altLang="ko-KR" dirty="0"/>
              <a:t>. </a:t>
            </a:r>
            <a:r>
              <a:rPr lang="ko-KR" altLang="en-US" dirty="0"/>
              <a:t>하지만 우측 구글 추천 검색어와 검색 결과에서 볼 수 있듯 부정한 방법을 통해 교육을 건너뛰려는 시도들을 볼 수 있었습니다</a:t>
            </a:r>
            <a:r>
              <a:rPr lang="en-US" altLang="ko-KR" dirty="0"/>
              <a:t>.</a:t>
            </a:r>
          </a:p>
        </p:txBody>
      </p:sp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 dirty="0"/>
              <a:t>1. </a:t>
            </a:r>
            <a:r>
              <a:rPr lang="ko-KR" altLang="en-US" dirty="0"/>
              <a:t>주제 선정 배경 </a:t>
            </a:r>
            <a:r>
              <a:rPr lang="en-US" altLang="ko-KR" dirty="0"/>
              <a:t>– </a:t>
            </a:r>
            <a:r>
              <a:rPr lang="ko-KR" altLang="en-US" dirty="0"/>
              <a:t>기존 안전교육의 문제상황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3ADF67B-64FC-4397-A3B0-8F1A806C4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9361" y="1347050"/>
            <a:ext cx="6161030" cy="41639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4261430-B1D7-44E6-A495-5F51068866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7110" y="3816812"/>
            <a:ext cx="4001790" cy="169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936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ja-JP" dirty="0"/>
              <a:t>1. </a:t>
            </a:r>
            <a:r>
              <a:rPr lang="ko-KR" altLang="en-US" dirty="0"/>
              <a:t>주제 선정 배경 </a:t>
            </a:r>
            <a:r>
              <a:rPr lang="en-US" altLang="ko-KR" dirty="0"/>
              <a:t>– </a:t>
            </a:r>
            <a:r>
              <a:rPr lang="ko-KR" altLang="en-US" dirty="0"/>
              <a:t>문제 발생의 이유와 해결방안</a:t>
            </a:r>
            <a:endParaRPr lang="ko" dirty="0"/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3017211D-9C44-B641-A078-4EA6FEE3BBF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838200" y="1988082"/>
            <a:ext cx="4711699" cy="4133318"/>
          </a:xfrm>
        </p:spPr>
        <p:txBody>
          <a:bodyPr rtlCol="0">
            <a:normAutofit fontScale="92500" lnSpcReduction="20000"/>
          </a:bodyPr>
          <a:lstStyle/>
          <a:p>
            <a:pPr rtl="0"/>
            <a:r>
              <a:rPr lang="ko-KR" altLang="en-US" dirty="0"/>
              <a:t>안전교육은 필수적인 교육이지만 실제 상황에서 겪기 힘든 일이기 때문에 안전불감증에 의해 교육의 필요성을 느끼지 못할 수 있습니다</a:t>
            </a:r>
            <a:r>
              <a:rPr lang="en-US" altLang="ko-KR" dirty="0"/>
              <a:t>.</a:t>
            </a:r>
          </a:p>
          <a:p>
            <a:pPr rtl="0"/>
            <a:r>
              <a:rPr lang="ko-KR" altLang="en-US" dirty="0"/>
              <a:t>시스템의 취약점이 존재하기 때문에 교육을 들어야하는 필요성을 느끼지 못하는 사용자는 부정한 방법으로 교육을 건너뛸 수 있습니다</a:t>
            </a:r>
            <a:r>
              <a:rPr lang="en-US" altLang="ko-KR" dirty="0"/>
              <a:t>.</a:t>
            </a:r>
          </a:p>
          <a:p>
            <a:pPr rtl="0"/>
            <a:r>
              <a:rPr lang="ko-KR" altLang="en-US" dirty="0"/>
              <a:t>내용을 전달하는 방식이 따분하거나 사용자를 귀찮게 하기 때문에 교육에 대한 반발심이 더 커지게 만드는 이유가 됩니다</a:t>
            </a:r>
            <a:r>
              <a:rPr lang="en-US" altLang="ko-KR" dirty="0"/>
              <a:t>.</a:t>
            </a:r>
          </a:p>
          <a:p>
            <a:pPr rtl="0"/>
            <a:r>
              <a:rPr lang="ko-KR" altLang="en-US" dirty="0"/>
              <a:t>위의 문제 상황 때문에 오프라인으로 직접 실험실 안전교육을 시행하는 것은 물리적</a:t>
            </a:r>
            <a:r>
              <a:rPr lang="en-US" altLang="ko-KR" dirty="0"/>
              <a:t>, </a:t>
            </a:r>
            <a:r>
              <a:rPr lang="ko-KR" altLang="en-US" dirty="0"/>
              <a:t>시간적 한계가 존재합니다</a:t>
            </a:r>
            <a:r>
              <a:rPr lang="en-US" altLang="ko-KR" dirty="0"/>
              <a:t>.</a:t>
            </a:r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919ADAFC-DC1D-4249-B968-F885B35940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6205" y="1251110"/>
            <a:ext cx="4433046" cy="735207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문제상황</a:t>
            </a:r>
            <a:endParaRPr lang="ko" dirty="0"/>
          </a:p>
        </p:txBody>
      </p:sp>
      <p:sp>
        <p:nvSpPr>
          <p:cNvPr id="27" name="내용 개체 틀 26">
            <a:extLst>
              <a:ext uri="{FF2B5EF4-FFF2-40B4-BE49-F238E27FC236}">
                <a16:creationId xmlns:a16="http://schemas.microsoft.com/office/drawing/2014/main" id="{78F30852-7324-B342-92E6-181AD0A5705C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932749" y="2012389"/>
            <a:ext cx="4585854" cy="3093953"/>
          </a:xfrm>
        </p:spPr>
        <p:txBody>
          <a:bodyPr rtlCol="0">
            <a:normAutofit fontScale="85000" lnSpcReduction="10000"/>
          </a:bodyPr>
          <a:lstStyle/>
          <a:p>
            <a:pPr rtl="0"/>
            <a:r>
              <a:rPr lang="en-US" altLang="ko" dirty="0" err="1"/>
              <a:t>VRChat</a:t>
            </a:r>
            <a:r>
              <a:rPr lang="ko-KR" altLang="en-US" dirty="0"/>
              <a:t>을 이용해 </a:t>
            </a:r>
            <a:r>
              <a:rPr lang="en-US" altLang="ko-KR" dirty="0"/>
              <a:t>1</a:t>
            </a:r>
            <a:r>
              <a:rPr lang="ko-KR" altLang="en-US" dirty="0"/>
              <a:t>인칭으로 위험상황을 피교육자에게 제시하면 기존의 방법보다 몰입감이 좋아지게 되어 안전 불감증을 극복할 수 있습니다</a:t>
            </a:r>
            <a:r>
              <a:rPr lang="en-US" altLang="ko-KR" dirty="0"/>
              <a:t>.</a:t>
            </a:r>
          </a:p>
          <a:p>
            <a:pPr rtl="0"/>
            <a:r>
              <a:rPr lang="en-US" altLang="ko" dirty="0"/>
              <a:t>Check point</a:t>
            </a:r>
            <a:r>
              <a:rPr lang="ko-KR" altLang="en-US" dirty="0"/>
              <a:t>방법을 도입해 중간 지점마다 수행한 과업을 체크해서 교육을 건너뛰는 백도어를 막습니다</a:t>
            </a:r>
            <a:r>
              <a:rPr lang="en-US" altLang="ko-KR" dirty="0"/>
              <a:t>.</a:t>
            </a:r>
          </a:p>
          <a:p>
            <a:pPr rtl="0"/>
            <a:r>
              <a:rPr lang="ko-KR" altLang="en-US" dirty="0"/>
              <a:t>메타버스를 통해 직접 체험하는 방식으로 따분한 교육보다 실습을 통해 상호작용하고 경험하며 학습할 수 있어 학습 기대치가 더 높습니다</a:t>
            </a:r>
            <a:r>
              <a:rPr lang="en-US" altLang="ko-KR" dirty="0"/>
              <a:t>.</a:t>
            </a:r>
          </a:p>
        </p:txBody>
      </p:sp>
      <p:sp>
        <p:nvSpPr>
          <p:cNvPr id="28" name="텍스트 개체 틀 27">
            <a:extLst>
              <a:ext uri="{FF2B5EF4-FFF2-40B4-BE49-F238E27FC236}">
                <a16:creationId xmlns:a16="http://schemas.microsoft.com/office/drawing/2014/main" id="{81ECBBB6-1140-7745-B57A-8FE68E837E23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245603"/>
            <a:ext cx="4433046" cy="735207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해결방안</a:t>
            </a:r>
            <a:endParaRPr lang="ko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A996826-1AC8-423A-9D47-AF7CC8B1628C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910CD4-057F-4909-BE7C-A74663A57C8B}" type="datetime1">
              <a:rPr lang="ko-KR" altLang="en-US" smtClean="0"/>
              <a:t>2021-09-25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865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10532281" cy="4495765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en-US" altLang="ko-KR" dirty="0"/>
              <a:t>1.</a:t>
            </a:r>
            <a:r>
              <a:rPr lang="ko-KR" altLang="en-US" dirty="0"/>
              <a:t> 시나리오 구현</a:t>
            </a:r>
            <a:endParaRPr lang="en-US" altLang="ko-KR" dirty="0"/>
          </a:p>
          <a:p>
            <a:pPr rtl="0"/>
            <a:r>
              <a:rPr lang="ko-KR" altLang="en-US" dirty="0"/>
              <a:t>각 실험실 별 적절한 시나리오 구현</a:t>
            </a:r>
            <a:endParaRPr lang="en-US" altLang="ko-KR" dirty="0"/>
          </a:p>
          <a:p>
            <a:r>
              <a:rPr lang="ko-KR" altLang="en-US" dirty="0"/>
              <a:t>상황에 따라 올바른</a:t>
            </a:r>
            <a:r>
              <a:rPr lang="en-US" altLang="ko-KR" dirty="0"/>
              <a:t> / </a:t>
            </a:r>
            <a:r>
              <a:rPr lang="ko-KR" altLang="en-US" dirty="0"/>
              <a:t>올바르지 않은 행동 정리</a:t>
            </a:r>
            <a:endParaRPr lang="en-US" altLang="ko-KR" dirty="0"/>
          </a:p>
          <a:p>
            <a:pPr rtl="0"/>
            <a:endParaRPr lang="en-US" altLang="ko-KR" dirty="0"/>
          </a:p>
          <a:p>
            <a:pPr marL="0" indent="0" rtl="0">
              <a:buNone/>
            </a:pPr>
            <a:r>
              <a:rPr lang="en-US" altLang="ko-KR" dirty="0"/>
              <a:t>2. </a:t>
            </a:r>
            <a:r>
              <a:rPr lang="ko-KR" altLang="en-US" dirty="0"/>
              <a:t>오브젝트 구현</a:t>
            </a:r>
            <a:endParaRPr lang="en-US" altLang="ko-KR" dirty="0"/>
          </a:p>
          <a:p>
            <a:r>
              <a:rPr lang="ko-KR" altLang="en-US" dirty="0"/>
              <a:t>시나리오에 맞는 실험실 오브젝트 제작</a:t>
            </a:r>
            <a:endParaRPr lang="en-US" altLang="ko-KR" dirty="0"/>
          </a:p>
          <a:p>
            <a:r>
              <a:rPr lang="ko-KR" altLang="en-US" dirty="0"/>
              <a:t>실험실별 적절한 소품 오브젝트 구현</a:t>
            </a:r>
            <a:endParaRPr lang="en-US" altLang="ko-KR" dirty="0"/>
          </a:p>
          <a:p>
            <a:pPr marL="0" indent="0" rtl="0">
              <a:buNone/>
            </a:pPr>
            <a:endParaRPr lang="en-US" altLang="ko-KR" dirty="0"/>
          </a:p>
          <a:p>
            <a:pPr rtl="0"/>
            <a:endParaRPr lang="en-US" altLang="ko-KR" dirty="0"/>
          </a:p>
          <a:p>
            <a:pPr rtl="0"/>
            <a:endParaRPr lang="en-US" altLang="ja-JP" dirty="0"/>
          </a:p>
        </p:txBody>
      </p:sp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 dirty="0"/>
              <a:t>2. </a:t>
            </a:r>
            <a:r>
              <a:rPr lang="ko-KR" altLang="en-US" dirty="0"/>
              <a:t>구현 예정 기능</a:t>
            </a:r>
            <a:endParaRPr lang="en-US" altLang="ko-K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542887-F364-4950-9803-27CF62CCCBDA}"/>
              </a:ext>
            </a:extLst>
          </p:cNvPr>
          <p:cNvSpPr txBox="1"/>
          <p:nvPr/>
        </p:nvSpPr>
        <p:spPr>
          <a:xfrm>
            <a:off x="6549234" y="1127195"/>
            <a:ext cx="5376066" cy="2298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250000"/>
              </a:lnSpc>
              <a:buNone/>
            </a:pPr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15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액션 트리거 구현</a:t>
            </a:r>
            <a:endParaRPr lang="en-US" altLang="ko-KR" sz="15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2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ko-KR" altLang="en-US" sz="15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체크포인트 구현</a:t>
            </a:r>
            <a:endParaRPr lang="en-US" altLang="ko-KR" sz="15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rtl="0">
              <a:lnSpc>
                <a:spcPct val="2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ko-KR" altLang="en-US" sz="15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소품간 상호작용 액션 트리거</a:t>
            </a:r>
            <a:endParaRPr lang="en-US" altLang="ko-KR" sz="15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rtl="0">
              <a:lnSpc>
                <a:spcPct val="2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ko-KR" altLang="en-US" sz="15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안전교육 시나리오에 맞는 위험상황 발생 트리거</a:t>
            </a:r>
            <a:endParaRPr lang="en-US" altLang="ko-KR" sz="15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1907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ja-JP" dirty="0"/>
              <a:t>2. </a:t>
            </a:r>
            <a:r>
              <a:rPr lang="ko-KR" altLang="en-US" dirty="0"/>
              <a:t>구현 예정 기능</a:t>
            </a:r>
            <a:endParaRPr lang="ko" dirty="0"/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3017211D-9C44-B641-A078-4EA6FEE3BBF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838201" y="1988082"/>
            <a:ext cx="4585854" cy="3093953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 err="1"/>
              <a:t>인포그래픽</a:t>
            </a:r>
            <a:r>
              <a:rPr lang="en-US" altLang="ko-KR" dirty="0"/>
              <a:t>, </a:t>
            </a:r>
            <a:r>
              <a:rPr lang="ko-KR" altLang="en-US" dirty="0"/>
              <a:t>사진</a:t>
            </a:r>
            <a:endParaRPr lang="en-US" altLang="ko-KR" dirty="0"/>
          </a:p>
          <a:p>
            <a:pPr rtl="0"/>
            <a:r>
              <a:rPr lang="ko-KR" altLang="en-US" dirty="0"/>
              <a:t>그리고 간단한 설명</a:t>
            </a:r>
            <a:endParaRPr lang="en-US" altLang="ko-KR" dirty="0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919ADAFC-DC1D-4249-B968-F885B35940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6205" y="1251110"/>
            <a:ext cx="4433046" cy="735207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기능</a:t>
            </a:r>
            <a:endParaRPr lang="ko" dirty="0"/>
          </a:p>
        </p:txBody>
      </p:sp>
      <p:sp>
        <p:nvSpPr>
          <p:cNvPr id="27" name="내용 개체 틀 26">
            <a:extLst>
              <a:ext uri="{FF2B5EF4-FFF2-40B4-BE49-F238E27FC236}">
                <a16:creationId xmlns:a16="http://schemas.microsoft.com/office/drawing/2014/main" id="{78F30852-7324-B342-92E6-181AD0A5705C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932749" y="2012389"/>
            <a:ext cx="4585854" cy="3093953"/>
          </a:xfrm>
        </p:spPr>
        <p:txBody>
          <a:bodyPr rtlCol="0">
            <a:normAutofit/>
          </a:bodyPr>
          <a:lstStyle/>
          <a:p>
            <a:pPr rtl="0"/>
            <a:endParaRPr lang="en-US" altLang="ko-KR" dirty="0"/>
          </a:p>
        </p:txBody>
      </p:sp>
      <p:sp>
        <p:nvSpPr>
          <p:cNvPr id="28" name="텍스트 개체 틀 27">
            <a:extLst>
              <a:ext uri="{FF2B5EF4-FFF2-40B4-BE49-F238E27FC236}">
                <a16:creationId xmlns:a16="http://schemas.microsoft.com/office/drawing/2014/main" id="{81ECBBB6-1140-7745-B57A-8FE68E837E23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245603"/>
            <a:ext cx="4433046" cy="735207"/>
          </a:xfrm>
        </p:spPr>
        <p:txBody>
          <a:bodyPr rtlCol="0">
            <a:normAutofit/>
          </a:bodyPr>
          <a:lstStyle/>
          <a:p>
            <a:pPr rtl="0"/>
            <a:endParaRPr lang="ko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A996826-1AC8-423A-9D47-AF7CC8B1628C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910CD4-057F-4909-BE7C-A74663A57C8B}" type="datetime1">
              <a:rPr lang="ko-KR" altLang="en-US" smtClean="0"/>
              <a:t>2021-09-25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400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CE8ECFF2-7EEB-4290-88AB-F8989E7285DD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182656453"/>
              </p:ext>
            </p:extLst>
          </p:nvPr>
        </p:nvGraphicFramePr>
        <p:xfrm>
          <a:off x="442567" y="1310722"/>
          <a:ext cx="11298933" cy="46177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17365">
                  <a:extLst>
                    <a:ext uri="{9D8B030D-6E8A-4147-A177-3AD203B41FA5}">
                      <a16:colId xmlns:a16="http://schemas.microsoft.com/office/drawing/2014/main" val="3894977194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3344991915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3800207731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1102762796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709194233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963248118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3250800010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80679456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1321594552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2022194489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3430933475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4097383136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5705150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9</a:t>
                      </a:r>
                      <a:r>
                        <a:rPr lang="ko-KR" altLang="en-US" dirty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12</a:t>
                      </a:r>
                      <a:r>
                        <a:rPr lang="ko-KR" altLang="en-US" dirty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13</a:t>
                      </a:r>
                      <a:r>
                        <a:rPr lang="ko-KR" altLang="en-US" dirty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14</a:t>
                      </a:r>
                      <a:r>
                        <a:rPr lang="ko-KR" altLang="en-US" dirty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15</a:t>
                      </a:r>
                      <a:r>
                        <a:rPr lang="ko-KR" altLang="en-US" dirty="0"/>
                        <a:t>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46430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Proposal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89768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Requirement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specification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5107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Design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Specification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380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시나리오 작성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8411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실험실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소품 오브젝트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45566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소품간 액션 트리거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679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시나리오 액션 트리거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R w="12700" cmpd="sng"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7833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위험상황 발생 트리거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R w="12700" cmpd="sng"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7931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안전교육 </a:t>
                      </a:r>
                      <a:r>
                        <a:rPr lang="en-US" altLang="ko-KR" dirty="0"/>
                        <a:t>DB</a:t>
                      </a:r>
                      <a:r>
                        <a:rPr lang="ko-KR" altLang="en-US" dirty="0"/>
                        <a:t>와 연결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highlight>
                          <a:srgbClr val="00FFFF"/>
                        </a:highlight>
                      </a:endParaRPr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highlight>
                          <a:srgbClr val="00FFFF"/>
                        </a:highlight>
                      </a:endParaRPr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4919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오류 검사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0572755"/>
                  </a:ext>
                </a:extLst>
              </a:tr>
            </a:tbl>
          </a:graphicData>
        </a:graphic>
      </p:graphicFrame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 dirty="0"/>
              <a:t>3. </a:t>
            </a:r>
            <a:r>
              <a:rPr lang="ko-KR" altLang="en-US" dirty="0"/>
              <a:t>프로젝트 계획 </a:t>
            </a:r>
            <a:r>
              <a:rPr lang="en-US" altLang="ko-KR" dirty="0"/>
              <a:t>- </a:t>
            </a:r>
            <a:r>
              <a:rPr lang="ko-KR" altLang="en-US" dirty="0"/>
              <a:t>일정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40957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10532281" cy="4495765"/>
          </a:xfrm>
        </p:spPr>
        <p:txBody>
          <a:bodyPr rtlCol="0"/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 dirty="0" err="1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백엔드</a:t>
            </a:r>
            <a:r>
              <a:rPr lang="ko-KR" altLang="ko-KR" sz="18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en-US" altLang="ko-KR" sz="18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– 	</a:t>
            </a:r>
            <a:r>
              <a:rPr lang="en-US" altLang="ko-KR" sz="1800" kern="100" dirty="0" err="1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vrchat</a:t>
            </a:r>
            <a:r>
              <a:rPr lang="en-US" altLang="ko-KR" sz="18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연동 김재윤</a:t>
            </a:r>
            <a:endParaRPr lang="en-US" altLang="ko-KR" sz="1800" kern="100" dirty="0">
              <a:latin typeface="Malgun Gothic" panose="020B0503020000020004" pitchFamily="34" charset="-127"/>
              <a:ea typeface="Malgun Gothic" panose="020B0503020000020004" pitchFamily="34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ko-KR" sz="18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		DB</a:t>
            </a:r>
            <a:r>
              <a:rPr lang="ko-KR" altLang="ko-KR" sz="18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구축 한영진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오브젝트 </a:t>
            </a:r>
            <a:r>
              <a:rPr lang="en-US" altLang="ko-KR" sz="18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– 	</a:t>
            </a:r>
            <a:r>
              <a:rPr lang="ko-KR" altLang="ko-KR" sz="18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실험실 환경 구성 강승목</a:t>
            </a:r>
            <a:endParaRPr lang="en-US" altLang="ko-KR" sz="1800" kern="100" dirty="0">
              <a:latin typeface="Malgun Gothic" panose="020B0503020000020004" pitchFamily="34" charset="-127"/>
              <a:ea typeface="Malgun Gothic" panose="020B0503020000020004" pitchFamily="34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ko-KR" sz="18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		</a:t>
            </a:r>
            <a:r>
              <a:rPr lang="ko-KR" altLang="en-US" sz="18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시나리오 소품 구성 </a:t>
            </a:r>
            <a:r>
              <a:rPr lang="ko-KR" altLang="ko-KR" sz="18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김진성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액션 트리거 </a:t>
            </a:r>
            <a:r>
              <a:rPr lang="en-US" altLang="ko-KR" sz="18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– </a:t>
            </a:r>
            <a:r>
              <a:rPr lang="ko-KR" altLang="ko-KR" sz="18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안전교육 시나리오 작성 손병호</a:t>
            </a:r>
            <a:r>
              <a:rPr lang="en-US" altLang="ko-KR" sz="18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, </a:t>
            </a:r>
            <a:endParaRPr lang="en-US" altLang="ko-KR" sz="1800" kern="100" dirty="0">
              <a:latin typeface="Malgun Gothic" panose="020B0503020000020004" pitchFamily="34" charset="-127"/>
              <a:ea typeface="Malgun Gothic" panose="020B0503020000020004" pitchFamily="34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ko-KR" sz="18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		</a:t>
            </a:r>
            <a:r>
              <a:rPr lang="ko-KR" altLang="en-US" sz="18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시나리오 </a:t>
            </a:r>
            <a:r>
              <a:rPr lang="ko-KR" altLang="en-US" sz="1800" kern="100" dirty="0"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액션 </a:t>
            </a:r>
            <a:r>
              <a:rPr lang="ko-KR" altLang="en-US" sz="18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트리거 </a:t>
            </a:r>
            <a:r>
              <a:rPr lang="ko-KR" altLang="ko-KR" sz="18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김예준</a:t>
            </a:r>
          </a:p>
          <a:p>
            <a:pPr rtl="0"/>
            <a:endParaRPr lang="en-US" altLang="ja-JP" dirty="0"/>
          </a:p>
        </p:txBody>
      </p:sp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 dirty="0"/>
              <a:t>3. </a:t>
            </a:r>
            <a:r>
              <a:rPr lang="ko-KR" altLang="en-US" dirty="0"/>
              <a:t>프로젝트 계획 </a:t>
            </a:r>
            <a:r>
              <a:rPr lang="en-US" altLang="ko-KR" dirty="0"/>
              <a:t>– </a:t>
            </a:r>
            <a:r>
              <a:rPr lang="ko-KR" altLang="en-US" dirty="0"/>
              <a:t>업무 분담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39577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10532281" cy="4495765"/>
          </a:xfrm>
        </p:spPr>
        <p:txBody>
          <a:bodyPr rtlCol="0"/>
          <a:lstStyle/>
          <a:p>
            <a:pPr rtl="0"/>
            <a:r>
              <a:rPr lang="ko-KR" altLang="en-US" dirty="0"/>
              <a:t>메타버스에서는 가상 세계의 캐릭터에 자신의 자아의 일부인 페르소나를 투영하게 됩니다</a:t>
            </a:r>
            <a:r>
              <a:rPr lang="en-US" altLang="ko-KR" dirty="0"/>
              <a:t>. </a:t>
            </a:r>
            <a:r>
              <a:rPr lang="ko-KR" altLang="en-US" dirty="0"/>
              <a:t>이렇게 자아를 투영하는 속성 때문에 제 </a:t>
            </a:r>
            <a:r>
              <a:rPr lang="en-US" altLang="ko-KR" dirty="0"/>
              <a:t>3</a:t>
            </a:r>
            <a:r>
              <a:rPr lang="ko-KR" altLang="en-US" dirty="0"/>
              <a:t>자의 입장에서 모니터를 통해 보는 방송</a:t>
            </a:r>
            <a:r>
              <a:rPr lang="en-US" altLang="ko-KR" dirty="0"/>
              <a:t>, </a:t>
            </a:r>
            <a:r>
              <a:rPr lang="ko-KR" altLang="en-US" dirty="0"/>
              <a:t>영화</a:t>
            </a:r>
            <a:r>
              <a:rPr lang="en-US" altLang="ko-KR" dirty="0"/>
              <a:t>, </a:t>
            </a:r>
            <a:r>
              <a:rPr lang="ko-KR" altLang="en-US" dirty="0"/>
              <a:t>정보보다 메타 유니버스에서 자신의 캐릭터가 경험한 일</a:t>
            </a:r>
            <a:r>
              <a:rPr lang="en-US" altLang="ko-KR" dirty="0"/>
              <a:t>, </a:t>
            </a:r>
            <a:r>
              <a:rPr lang="ko-KR" altLang="en-US" dirty="0"/>
              <a:t>다른 캐릭터와의 상호작용 등에 더 몰입하고 의미를 둘 수 있습니다</a:t>
            </a:r>
            <a:r>
              <a:rPr lang="en-US" altLang="ko-KR" dirty="0"/>
              <a:t>. </a:t>
            </a:r>
          </a:p>
          <a:p>
            <a:pPr rtl="0"/>
            <a:r>
              <a:rPr lang="ko-KR" altLang="en-US" dirty="0"/>
              <a:t>이런 점에서 착안해 메타버스 플랫폼인 </a:t>
            </a:r>
            <a:r>
              <a:rPr lang="en-US" altLang="ko-KR" dirty="0" err="1"/>
              <a:t>VRChat</a:t>
            </a:r>
            <a:r>
              <a:rPr lang="ko-KR" altLang="en-US" dirty="0"/>
              <a:t>에서 실험실 안전교육을 구현해 다음과 같은 효과를 얻고자 합니다</a:t>
            </a:r>
            <a:r>
              <a:rPr lang="en-US" altLang="ko-KR" dirty="0"/>
              <a:t>. </a:t>
            </a:r>
            <a:r>
              <a:rPr lang="ko-KR" altLang="en-US" dirty="0"/>
              <a:t>제</a:t>
            </a:r>
            <a:r>
              <a:rPr lang="en-US" altLang="ko-KR" dirty="0"/>
              <a:t>3</a:t>
            </a:r>
            <a:r>
              <a:rPr lang="ko-KR" altLang="en-US" dirty="0"/>
              <a:t>자의 입장에서 안전교육을 학습하지 않고 자신이 직접 본인의 캐릭터로 실험실 상황에 몰입해 위험상황을 체험하고 경험하며 학습할 수 있습니다</a:t>
            </a:r>
            <a:r>
              <a:rPr lang="en-US" altLang="ko-KR" dirty="0"/>
              <a:t>. </a:t>
            </a:r>
            <a:r>
              <a:rPr lang="ko-KR" altLang="en-US" dirty="0"/>
              <a:t>이런 몰입은 학습 능률을 올려주고 안전교육에 대한 반감을 줄여줄 수 있는 기대효과가 있습니다</a:t>
            </a:r>
            <a:r>
              <a:rPr lang="en-US" altLang="ko-KR" dirty="0"/>
              <a:t>. </a:t>
            </a:r>
            <a:r>
              <a:rPr lang="ko-KR" altLang="en-US" dirty="0"/>
              <a:t>또한 새로운 체크 시스템 도입으로 안전교육을 </a:t>
            </a:r>
            <a:r>
              <a:rPr lang="en-US" altLang="ko-KR" dirty="0"/>
              <a:t>skip</a:t>
            </a:r>
            <a:r>
              <a:rPr lang="ko-KR" altLang="en-US" dirty="0"/>
              <a:t>하는 부정행위가 발생할 확률이 낮아질 것으로 예상됩니다</a:t>
            </a:r>
            <a:r>
              <a:rPr lang="en-US" altLang="ko-KR" dirty="0"/>
              <a:t>.</a:t>
            </a:r>
          </a:p>
        </p:txBody>
      </p:sp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 dirty="0"/>
              <a:t>4. </a:t>
            </a:r>
            <a:r>
              <a:rPr lang="ko-KR" altLang="en-US" dirty="0"/>
              <a:t>기대효과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5625353"/>
      </p:ext>
    </p:extLst>
  </p:cSld>
  <p:clrMapOvr>
    <a:masterClrMapping/>
  </p:clrMapOvr>
</p:sld>
</file>

<file path=ppt/theme/theme1.xml><?xml version="1.0" encoding="utf-8"?>
<a:theme xmlns:a="http://schemas.openxmlformats.org/drawingml/2006/main" name="대담한 기술">
  <a:themeElements>
    <a:clrScheme name="16x9">
      <a:dk1>
        <a:srgbClr val="000000"/>
      </a:dk1>
      <a:lt1>
        <a:srgbClr val="FFFFFF"/>
      </a:lt1>
      <a:dk2>
        <a:srgbClr val="121312"/>
      </a:dk2>
      <a:lt2>
        <a:srgbClr val="FFFFFF"/>
      </a:lt2>
      <a:accent1>
        <a:srgbClr val="EE4036"/>
      </a:accent1>
      <a:accent2>
        <a:srgbClr val="121312"/>
      </a:accent2>
      <a:accent3>
        <a:srgbClr val="A5A5A5"/>
      </a:accent3>
      <a:accent4>
        <a:srgbClr val="252625"/>
      </a:accent4>
      <a:accent5>
        <a:srgbClr val="F1F5F5"/>
      </a:accent5>
      <a:accent6>
        <a:srgbClr val="FAFFFF"/>
      </a:accent6>
      <a:hlink>
        <a:srgbClr val="EE4036"/>
      </a:hlink>
      <a:folHlink>
        <a:srgbClr val="EE4036"/>
      </a:folHlink>
    </a:clrScheme>
    <a:fontScheme name="Custom 44">
      <a:majorFont>
        <a:latin typeface="MingLiU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422_TF78318446" id="{E656670E-728F-4CCD-9258-F39EE3B24C42}" vid="{127CAC36-0320-46BF-B965-FB6470B0E337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{8E30172C-A631-48F0-B746-E3B2706282DB}tf78318446_win32</Template>
  <TotalTime>143</TotalTime>
  <Words>685</Words>
  <Application>Microsoft Office PowerPoint</Application>
  <PresentationFormat>와이드스크린</PresentationFormat>
  <Paragraphs>112</Paragraphs>
  <Slides>12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Meiryo UI</vt:lpstr>
      <vt:lpstr>Malgun Gothic</vt:lpstr>
      <vt:lpstr>Malgun Gothic</vt:lpstr>
      <vt:lpstr>Batang</vt:lpstr>
      <vt:lpstr>Arial</vt:lpstr>
      <vt:lpstr>Calibri</vt:lpstr>
      <vt:lpstr>Helvetica</vt:lpstr>
      <vt:lpstr>대담한 기술</vt:lpstr>
      <vt:lpstr>Software engineering -team project</vt:lpstr>
      <vt:lpstr>목차</vt:lpstr>
      <vt:lpstr>1. 주제 선정 배경 – 기존 안전교육의 문제상황</vt:lpstr>
      <vt:lpstr>1. 주제 선정 배경 – 문제 발생의 이유와 해결방안</vt:lpstr>
      <vt:lpstr>2. 구현 예정 기능</vt:lpstr>
      <vt:lpstr>2. 구현 예정 기능</vt:lpstr>
      <vt:lpstr>3. 프로젝트 계획 - 일정</vt:lpstr>
      <vt:lpstr>3. 프로젝트 계획 – 업무 분담</vt:lpstr>
      <vt:lpstr>4. 기대효과</vt:lpstr>
      <vt:lpstr>5. 개발환경, 사용 툴, 참고자료 - 개발환경</vt:lpstr>
      <vt:lpstr>5. 개발환경, 사용 툴, 참고자료 – 사용 툴</vt:lpstr>
      <vt:lpstr>5. 개발환경, 사용 툴, 참고자료 - 참고자료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engineering -team project</dc:title>
  <dc:creator>강승목</dc:creator>
  <cp:lastModifiedBy>한영진</cp:lastModifiedBy>
  <cp:revision>45</cp:revision>
  <dcterms:created xsi:type="dcterms:W3CDTF">2021-09-22T12:55:51Z</dcterms:created>
  <dcterms:modified xsi:type="dcterms:W3CDTF">2021-09-25T11:06:25Z</dcterms:modified>
</cp:coreProperties>
</file>